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429" r:id="rId4"/>
    <p:sldId id="430" r:id="rId5"/>
    <p:sldId id="431" r:id="rId6"/>
    <p:sldId id="428" r:id="rId7"/>
    <p:sldId id="382" r:id="rId8"/>
    <p:sldId id="390" r:id="rId9"/>
    <p:sldId id="419" r:id="rId10"/>
    <p:sldId id="406" r:id="rId11"/>
    <p:sldId id="457" r:id="rId12"/>
    <p:sldId id="471" r:id="rId13"/>
    <p:sldId id="472" r:id="rId14"/>
    <p:sldId id="412" r:id="rId15"/>
    <p:sldId id="38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2" r="2574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519339-72FC-8434-8ADE-748784998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6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D2E882-CD61-D296-6C15-8A09FFB0BDB3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4287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580100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8" r="8238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0AE22D-CED9-243C-251F-69DD96ED2E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21598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r="817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700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85" r:id="rId3"/>
    <p:sldLayoutId id="2147483689" r:id="rId4"/>
    <p:sldLayoutId id="2147483699" r:id="rId5"/>
    <p:sldLayoutId id="2147483704" r:id="rId6"/>
    <p:sldLayoutId id="2147483660" r:id="rId7"/>
    <p:sldLayoutId id="214748367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D0E29A3-014F-9E36-C836-C6EC9369E56E}"/>
              </a:ext>
            </a:extLst>
          </p:cNvPr>
          <p:cNvSpPr txBox="1"/>
          <p:nvPr/>
        </p:nvSpPr>
        <p:spPr>
          <a:xfrm>
            <a:off x="1156856" y="3142701"/>
            <a:ext cx="967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b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0057C2EC-EF70-FC42-FAEF-90DB9EEBFE3A}"/>
              </a:ext>
            </a:extLst>
          </p:cNvPr>
          <p:cNvSpPr txBox="1"/>
          <p:nvPr/>
        </p:nvSpPr>
        <p:spPr>
          <a:xfrm>
            <a:off x="4471416" y="4757127"/>
            <a:ext cx="30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6A695613-A051-B973-7A15-F79A7E4757A2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4536630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6A695613-A051-B973-7A15-F79A7E4757A2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E54E730-9E38-F97B-7BB8-414A6FFBF676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0091B1-6292-1E2B-F367-9CF2DC285E13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D88C56D-075D-B979-5757-EB6CDA57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9588E26-E4CE-B100-D965-37BDE7761472}"/>
              </a:ext>
            </a:extLst>
          </p:cNvPr>
          <p:cNvSpPr txBox="1"/>
          <p:nvPr/>
        </p:nvSpPr>
        <p:spPr>
          <a:xfrm>
            <a:off x="3194911" y="3456884"/>
            <a:ext cx="243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0C32D42-E06E-D183-B666-048FA816AE31}"/>
              </a:ext>
            </a:extLst>
          </p:cNvPr>
          <p:cNvSpPr txBox="1"/>
          <p:nvPr/>
        </p:nvSpPr>
        <p:spPr>
          <a:xfrm>
            <a:off x="6962194" y="4605906"/>
            <a:ext cx="3660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B0718C-94CF-F4D5-490A-0478051B963F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B955841-CF0E-3E56-814B-F284A6195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53F4984-A35F-5049-00FD-10F3960B4B65}"/>
              </a:ext>
            </a:extLst>
          </p:cNvPr>
          <p:cNvSpPr txBox="1"/>
          <p:nvPr/>
        </p:nvSpPr>
        <p:spPr>
          <a:xfrm>
            <a:off x="7584031" y="3456884"/>
            <a:ext cx="2517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103277501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62697934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E00D8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E00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1915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70358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EB9C8CF-8AA5-A538-C869-E291E31BA572}"/>
              </a:ext>
            </a:extLst>
          </p:cNvPr>
          <p:cNvSpPr txBox="1"/>
          <p:nvPr/>
        </p:nvSpPr>
        <p:spPr>
          <a:xfrm>
            <a:off x="3780812" y="2920877"/>
            <a:ext cx="8007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160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5131816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31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289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509352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08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701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91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41948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7147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 err="1">
                <a:solidFill>
                  <a:srgbClr val="E00D86"/>
                </a:solidFill>
                <a:effectLst/>
                <a:latin typeface="Trochut"/>
              </a:rPr>
              <a:t>BigData</a:t>
            </a:r>
            <a:r>
              <a:rPr lang="fr-FR" sz="4800" b="1" i="0" dirty="0">
                <a:solidFill>
                  <a:srgbClr val="E00D86"/>
                </a:solidFill>
                <a:effectLst/>
                <a:latin typeface="Trochut"/>
              </a:rPr>
              <a:t>, </a:t>
            </a:r>
          </a:p>
          <a:p>
            <a:pPr algn="l"/>
            <a:r>
              <a:rPr lang="fr-FR" sz="4400" b="1" i="0" dirty="0">
                <a:solidFill>
                  <a:srgbClr val="E00D86"/>
                </a:solidFill>
                <a:effectLst/>
                <a:latin typeface="Trochut"/>
              </a:rPr>
              <a:t>Machine Learning, </a:t>
            </a:r>
          </a:p>
          <a:p>
            <a:pPr algn="l"/>
            <a:r>
              <a:rPr lang="fr-FR" sz="4800" b="1" i="0" dirty="0">
                <a:solidFill>
                  <a:srgbClr val="E00D86"/>
                </a:solidFill>
                <a:effectLst/>
                <a:latin typeface="Trochut"/>
              </a:rPr>
              <a:t>AI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4193"/>
            <a:ext cx="231131" cy="231131"/>
          </a:xfrm>
          <a:prstGeom prst="rtTriangle">
            <a:avLst/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19004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7FE68F4D-1E19-D2BC-DA99-97C2F2BDEFE0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7F207382-CA33-CE2C-6FE5-104A582CFBD8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E4C5E38E-4165-C4B0-0F4C-827D99A96C77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9222141-89EA-80EA-27B3-AFEEC9FEA063}"/>
              </a:ext>
            </a:extLst>
          </p:cNvPr>
          <p:cNvSpPr txBox="1"/>
          <p:nvPr/>
        </p:nvSpPr>
        <p:spPr>
          <a:xfrm>
            <a:off x="2272224" y="2720603"/>
            <a:ext cx="35141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The </a:t>
            </a:r>
            <a:r>
              <a:rPr lang="fr-FR" sz="6600" b="1" i="0" dirty="0" err="1">
                <a:solidFill>
                  <a:srgbClr val="E00D86"/>
                </a:solidFill>
                <a:effectLst/>
                <a:latin typeface="Trochut" panose="02000503070000020003" pitchFamily="2" charset="0"/>
                <a:ea typeface="Stick" panose="02020700000000000000" pitchFamily="18" charset="-128"/>
              </a:rPr>
              <a:t>Title</a:t>
            </a:r>
            <a:endParaRPr lang="fr-FR" sz="6600" b="1" i="0" dirty="0">
              <a:solidFill>
                <a:srgbClr val="E00D86"/>
              </a:solidFill>
              <a:effectLst/>
              <a:latin typeface="Trochut" panose="02000503070000020003" pitchFamily="2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64860" y="4369974"/>
            <a:ext cx="3130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E37CEEB3-23BA-CA91-BDE0-87326203BD1C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E00D86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E00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78146" y="2316155"/>
            <a:ext cx="5290262" cy="4879072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324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485301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E00D8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0447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522</Words>
  <Application>Microsoft Office PowerPoint</Application>
  <PresentationFormat>Grand écran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Trochut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39</cp:revision>
  <dcterms:created xsi:type="dcterms:W3CDTF">2023-01-26T08:16:31Z</dcterms:created>
  <dcterms:modified xsi:type="dcterms:W3CDTF">2023-03-10T08:47:58Z</dcterms:modified>
</cp:coreProperties>
</file>